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330" r:id="rId2"/>
    <p:sldId id="259" r:id="rId3"/>
    <p:sldId id="328" r:id="rId4"/>
    <p:sldId id="329" r:id="rId5"/>
    <p:sldId id="331" r:id="rId6"/>
    <p:sldId id="356" r:id="rId7"/>
    <p:sldId id="355" r:id="rId8"/>
    <p:sldId id="333" r:id="rId9"/>
    <p:sldId id="357" r:id="rId10"/>
    <p:sldId id="358" r:id="rId11"/>
    <p:sldId id="335" r:id="rId12"/>
    <p:sldId id="334" r:id="rId13"/>
    <p:sldId id="336" r:id="rId14"/>
    <p:sldId id="337" r:id="rId15"/>
    <p:sldId id="338" r:id="rId16"/>
    <p:sldId id="339" r:id="rId17"/>
    <p:sldId id="340" r:id="rId18"/>
    <p:sldId id="341" r:id="rId19"/>
    <p:sldId id="342" r:id="rId20"/>
    <p:sldId id="290" r:id="rId21"/>
  </p:sldIdLst>
  <p:sldSz cx="11522075" cy="6480175"/>
  <p:notesSz cx="6858000" cy="9144000"/>
  <p:defaultTextStyle>
    <a:defPPr>
      <a:defRPr lang="zh-CN"/>
    </a:defPPr>
    <a:lvl1pPr marL="0" algn="l" defTabSz="86360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431800" algn="l" defTabSz="86360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864235" algn="l" defTabSz="86360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296035" algn="l" defTabSz="86360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1728470" algn="l" defTabSz="86360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2160270" algn="l" defTabSz="86360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2592070" algn="l" defTabSz="86360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3024505" algn="l" defTabSz="86360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3456305" algn="l" defTabSz="86360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79">
          <p15:clr>
            <a:srgbClr val="A4A3A4"/>
          </p15:clr>
        </p15:guide>
        <p15:guide id="2" pos="35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79EA"/>
    <a:srgbClr val="0064AB"/>
    <a:srgbClr val="2578ED"/>
    <a:srgbClr val="2E7EEE"/>
    <a:srgbClr val="601986"/>
    <a:srgbClr val="9AC934"/>
    <a:srgbClr val="218BC2"/>
    <a:srgbClr val="2B71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5" autoAdjust="0"/>
    <p:restoredTop sz="94136" autoAdjust="0"/>
  </p:normalViewPr>
  <p:slideViewPr>
    <p:cSldViewPr snapToGrid="0">
      <p:cViewPr varScale="1">
        <p:scale>
          <a:sx n="91" d="100"/>
          <a:sy n="91" d="100"/>
        </p:scale>
        <p:origin x="470" y="62"/>
      </p:cViewPr>
      <p:guideLst>
        <p:guide orient="horz" pos="1979"/>
        <p:guide pos="35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gif>
</file>

<file path=ppt/media/image11.png>
</file>

<file path=ppt/media/image12.png>
</file>

<file path=ppt/media/image13.gif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gif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F071-983E-4412-B9FC-2E533F3B54F5}" type="datetimeFigureOut">
              <a:rPr lang="zh-CN" altLang="en-US" smtClean="0"/>
              <a:t>2024/1/17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CB4829-8E4E-4E54-8ED3-0EF85175E03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CB4829-8E4E-4E54-8ED3-0EF85175E038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CB4829-8E4E-4E54-8ED3-0EF85175E038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0260" y="1060529"/>
            <a:ext cx="8641556" cy="2256061"/>
          </a:xfrm>
        </p:spPr>
        <p:txBody>
          <a:bodyPr anchor="b"/>
          <a:lstStyle>
            <a:lvl1pPr algn="ctr">
              <a:defRPr sz="5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260" y="3403592"/>
            <a:ext cx="8641556" cy="1564542"/>
          </a:xfrm>
        </p:spPr>
        <p:txBody>
          <a:bodyPr/>
          <a:lstStyle>
            <a:lvl1pPr marL="0" indent="0" algn="ctr">
              <a:buNone/>
              <a:defRPr sz="2300"/>
            </a:lvl1pPr>
            <a:lvl2pPr marL="431800" indent="0" algn="ctr">
              <a:buNone/>
              <a:defRPr sz="1900"/>
            </a:lvl2pPr>
            <a:lvl3pPr marL="864235" indent="0" algn="ctr">
              <a:buNone/>
              <a:defRPr sz="1700"/>
            </a:lvl3pPr>
            <a:lvl4pPr marL="1296035" indent="0" algn="ctr">
              <a:buNone/>
              <a:defRPr sz="1500"/>
            </a:lvl4pPr>
            <a:lvl5pPr marL="1728470" indent="0" algn="ctr">
              <a:buNone/>
              <a:defRPr sz="1500"/>
            </a:lvl5pPr>
            <a:lvl6pPr marL="2160270" indent="0" algn="ctr">
              <a:buNone/>
              <a:defRPr sz="1500"/>
            </a:lvl6pPr>
            <a:lvl7pPr marL="2592070" indent="0" algn="ctr">
              <a:buNone/>
              <a:defRPr sz="1500"/>
            </a:lvl7pPr>
            <a:lvl8pPr marL="3024505" indent="0" algn="ctr">
              <a:buNone/>
              <a:defRPr sz="1500"/>
            </a:lvl8pPr>
            <a:lvl9pPr marL="3456305" indent="0" algn="ctr">
              <a:buNone/>
              <a:defRPr sz="15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5485" y="345009"/>
            <a:ext cx="2484447" cy="549164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92143" y="345009"/>
            <a:ext cx="7309316" cy="549164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141" y="1615545"/>
            <a:ext cx="9937790" cy="2695572"/>
          </a:xfrm>
        </p:spPr>
        <p:txBody>
          <a:bodyPr anchor="b"/>
          <a:lstStyle>
            <a:lvl1pPr>
              <a:defRPr sz="5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86141" y="4336618"/>
            <a:ext cx="9937790" cy="1417538"/>
          </a:xfrm>
        </p:spPr>
        <p:txBody>
          <a:bodyPr/>
          <a:lstStyle>
            <a:lvl1pPr marL="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1pPr>
            <a:lvl2pPr marL="4318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864235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3pPr>
            <a:lvl4pPr marL="129603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7284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1602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5920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02450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45630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92143" y="1725046"/>
            <a:ext cx="4896882" cy="411161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33050" y="1725046"/>
            <a:ext cx="4896882" cy="411161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3" y="345010"/>
            <a:ext cx="9937790" cy="125253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3644" y="1588543"/>
            <a:ext cx="4874377" cy="778521"/>
          </a:xfrm>
        </p:spPr>
        <p:txBody>
          <a:bodyPr anchor="b"/>
          <a:lstStyle>
            <a:lvl1pPr marL="0" indent="0">
              <a:buNone/>
              <a:defRPr sz="2300" b="1"/>
            </a:lvl1pPr>
            <a:lvl2pPr marL="431800" indent="0">
              <a:buNone/>
              <a:defRPr sz="1900" b="1"/>
            </a:lvl2pPr>
            <a:lvl3pPr marL="864235" indent="0">
              <a:buNone/>
              <a:defRPr sz="1700" b="1"/>
            </a:lvl3pPr>
            <a:lvl4pPr marL="1296035" indent="0">
              <a:buNone/>
              <a:defRPr sz="1500" b="1"/>
            </a:lvl4pPr>
            <a:lvl5pPr marL="1728470" indent="0">
              <a:buNone/>
              <a:defRPr sz="1500" b="1"/>
            </a:lvl5pPr>
            <a:lvl6pPr marL="2160270" indent="0">
              <a:buNone/>
              <a:defRPr sz="1500" b="1"/>
            </a:lvl6pPr>
            <a:lvl7pPr marL="2592070" indent="0">
              <a:buNone/>
              <a:defRPr sz="1500" b="1"/>
            </a:lvl7pPr>
            <a:lvl8pPr marL="3024505" indent="0">
              <a:buNone/>
              <a:defRPr sz="1500" b="1"/>
            </a:lvl8pPr>
            <a:lvl9pPr marL="3456305" indent="0">
              <a:buNone/>
              <a:defRPr sz="15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93644" y="2367064"/>
            <a:ext cx="4874377" cy="348159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33050" y="1588543"/>
            <a:ext cx="4898383" cy="778521"/>
          </a:xfrm>
        </p:spPr>
        <p:txBody>
          <a:bodyPr anchor="b"/>
          <a:lstStyle>
            <a:lvl1pPr marL="0" indent="0">
              <a:buNone/>
              <a:defRPr sz="2300" b="1"/>
            </a:lvl1pPr>
            <a:lvl2pPr marL="431800" indent="0">
              <a:buNone/>
              <a:defRPr sz="1900" b="1"/>
            </a:lvl2pPr>
            <a:lvl3pPr marL="864235" indent="0">
              <a:buNone/>
              <a:defRPr sz="1700" b="1"/>
            </a:lvl3pPr>
            <a:lvl4pPr marL="1296035" indent="0">
              <a:buNone/>
              <a:defRPr sz="1500" b="1"/>
            </a:lvl4pPr>
            <a:lvl5pPr marL="1728470" indent="0">
              <a:buNone/>
              <a:defRPr sz="1500" b="1"/>
            </a:lvl5pPr>
            <a:lvl6pPr marL="2160270" indent="0">
              <a:buNone/>
              <a:defRPr sz="1500" b="1"/>
            </a:lvl6pPr>
            <a:lvl7pPr marL="2592070" indent="0">
              <a:buNone/>
              <a:defRPr sz="1500" b="1"/>
            </a:lvl7pPr>
            <a:lvl8pPr marL="3024505" indent="0">
              <a:buNone/>
              <a:defRPr sz="1500" b="1"/>
            </a:lvl8pPr>
            <a:lvl9pPr marL="3456305" indent="0">
              <a:buNone/>
              <a:defRPr sz="15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33050" y="2367064"/>
            <a:ext cx="4898383" cy="348159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32012"/>
            <a:ext cx="3716169" cy="1512041"/>
          </a:xfrm>
        </p:spPr>
        <p:txBody>
          <a:bodyPr anchor="b"/>
          <a:lstStyle>
            <a:lvl1pPr>
              <a:defRPr sz="3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98383" y="933026"/>
            <a:ext cx="5833050" cy="4605124"/>
          </a:xfrm>
        </p:spPr>
        <p:txBody>
          <a:bodyPr/>
          <a:lstStyle>
            <a:lvl1pPr>
              <a:defRPr sz="3000"/>
            </a:lvl1pPr>
            <a:lvl2pPr>
              <a:defRPr sz="2600"/>
            </a:lvl2pPr>
            <a:lvl3pPr>
              <a:defRPr sz="23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3644" y="1944052"/>
            <a:ext cx="3716169" cy="3601598"/>
          </a:xfrm>
        </p:spPr>
        <p:txBody>
          <a:bodyPr/>
          <a:lstStyle>
            <a:lvl1pPr marL="0" indent="0">
              <a:buNone/>
              <a:defRPr sz="1500"/>
            </a:lvl1pPr>
            <a:lvl2pPr marL="431800" indent="0">
              <a:buNone/>
              <a:defRPr sz="1300"/>
            </a:lvl2pPr>
            <a:lvl3pPr marL="864235" indent="0">
              <a:buNone/>
              <a:defRPr sz="1100"/>
            </a:lvl3pPr>
            <a:lvl4pPr marL="1296035" indent="0">
              <a:buNone/>
              <a:defRPr sz="900"/>
            </a:lvl4pPr>
            <a:lvl5pPr marL="1728470" indent="0">
              <a:buNone/>
              <a:defRPr sz="900"/>
            </a:lvl5pPr>
            <a:lvl6pPr marL="2160270" indent="0">
              <a:buNone/>
              <a:defRPr sz="900"/>
            </a:lvl6pPr>
            <a:lvl7pPr marL="2592070" indent="0">
              <a:buNone/>
              <a:defRPr sz="900"/>
            </a:lvl7pPr>
            <a:lvl8pPr marL="3024505" indent="0">
              <a:buNone/>
              <a:defRPr sz="900"/>
            </a:lvl8pPr>
            <a:lvl9pPr marL="3456305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32012"/>
            <a:ext cx="3716169" cy="1512041"/>
          </a:xfrm>
        </p:spPr>
        <p:txBody>
          <a:bodyPr anchor="b"/>
          <a:lstStyle>
            <a:lvl1pPr>
              <a:defRPr sz="3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8383" y="933026"/>
            <a:ext cx="5833050" cy="4605124"/>
          </a:xfrm>
        </p:spPr>
        <p:txBody>
          <a:bodyPr/>
          <a:lstStyle>
            <a:lvl1pPr marL="0" indent="0">
              <a:buNone/>
              <a:defRPr sz="3000"/>
            </a:lvl1pPr>
            <a:lvl2pPr marL="431800" indent="0">
              <a:buNone/>
              <a:defRPr sz="2600"/>
            </a:lvl2pPr>
            <a:lvl3pPr marL="864235" indent="0">
              <a:buNone/>
              <a:defRPr sz="2300"/>
            </a:lvl3pPr>
            <a:lvl4pPr marL="1296035" indent="0">
              <a:buNone/>
              <a:defRPr sz="1900"/>
            </a:lvl4pPr>
            <a:lvl5pPr marL="1728470" indent="0">
              <a:buNone/>
              <a:defRPr sz="1900"/>
            </a:lvl5pPr>
            <a:lvl6pPr marL="2160270" indent="0">
              <a:buNone/>
              <a:defRPr sz="1900"/>
            </a:lvl6pPr>
            <a:lvl7pPr marL="2592070" indent="0">
              <a:buNone/>
              <a:defRPr sz="1900"/>
            </a:lvl7pPr>
            <a:lvl8pPr marL="3024505" indent="0">
              <a:buNone/>
              <a:defRPr sz="1900"/>
            </a:lvl8pPr>
            <a:lvl9pPr marL="3456305" indent="0">
              <a:buNone/>
              <a:defRPr sz="19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3644" y="1944052"/>
            <a:ext cx="3716169" cy="3601598"/>
          </a:xfrm>
        </p:spPr>
        <p:txBody>
          <a:bodyPr/>
          <a:lstStyle>
            <a:lvl1pPr marL="0" indent="0">
              <a:buNone/>
              <a:defRPr sz="1500"/>
            </a:lvl1pPr>
            <a:lvl2pPr marL="431800" indent="0">
              <a:buNone/>
              <a:defRPr sz="1300"/>
            </a:lvl2pPr>
            <a:lvl3pPr marL="864235" indent="0">
              <a:buNone/>
              <a:defRPr sz="1100"/>
            </a:lvl3pPr>
            <a:lvl4pPr marL="1296035" indent="0">
              <a:buNone/>
              <a:defRPr sz="900"/>
            </a:lvl4pPr>
            <a:lvl5pPr marL="1728470" indent="0">
              <a:buNone/>
              <a:defRPr sz="900"/>
            </a:lvl5pPr>
            <a:lvl6pPr marL="2160270" indent="0">
              <a:buNone/>
              <a:defRPr sz="900"/>
            </a:lvl6pPr>
            <a:lvl7pPr marL="2592070" indent="0">
              <a:buNone/>
              <a:defRPr sz="900"/>
            </a:lvl7pPr>
            <a:lvl8pPr marL="3024505" indent="0">
              <a:buNone/>
              <a:defRPr sz="900"/>
            </a:lvl8pPr>
            <a:lvl9pPr marL="3456305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143" y="345010"/>
            <a:ext cx="9937790" cy="1252534"/>
          </a:xfrm>
          <a:prstGeom prst="rect">
            <a:avLst/>
          </a:prstGeom>
        </p:spPr>
        <p:txBody>
          <a:bodyPr vert="horz" lIns="86411" tIns="43205" rIns="86411" bIns="43205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143" y="1725046"/>
            <a:ext cx="9937790" cy="4111612"/>
          </a:xfrm>
          <a:prstGeom prst="rect">
            <a:avLst/>
          </a:prstGeom>
        </p:spPr>
        <p:txBody>
          <a:bodyPr vert="horz" lIns="86411" tIns="43205" rIns="86411" bIns="43205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143" y="6006163"/>
            <a:ext cx="2592467" cy="345009"/>
          </a:xfrm>
          <a:prstGeom prst="rect">
            <a:avLst/>
          </a:prstGeom>
        </p:spPr>
        <p:txBody>
          <a:bodyPr vert="horz" lIns="86411" tIns="43205" rIns="86411" bIns="43205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2024/1/17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688" y="6006163"/>
            <a:ext cx="3888700" cy="345009"/>
          </a:xfrm>
          <a:prstGeom prst="rect">
            <a:avLst/>
          </a:prstGeom>
        </p:spPr>
        <p:txBody>
          <a:bodyPr vert="horz" lIns="86411" tIns="43205" rIns="86411" bIns="43205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7465" y="6006163"/>
            <a:ext cx="2592467" cy="345009"/>
          </a:xfrm>
          <a:prstGeom prst="rect">
            <a:avLst/>
          </a:prstGeom>
        </p:spPr>
        <p:txBody>
          <a:bodyPr vert="horz" lIns="86411" tIns="43205" rIns="86411" bIns="43205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内容占位符 7" descr="/Users/song/Desktop/蓝桥行政/04-国信蓝桥北京/03-行政类文件/07-蓝桥logo/CC蓝桥云课...pngCC蓝桥云课.."/>
          <p:cNvPicPr>
            <a:picLocks noChangeAspect="1"/>
          </p:cNvPicPr>
          <p:nvPr userDrawn="1"/>
        </p:nvPicPr>
        <p:blipFill>
          <a:blip r:embed="rId13"/>
          <a:srcRect/>
          <a:stretch>
            <a:fillRect/>
          </a:stretch>
        </p:blipFill>
        <p:spPr>
          <a:xfrm>
            <a:off x="8429625" y="654050"/>
            <a:ext cx="2682240" cy="61531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863600" rtl="0" eaLnBrk="1" latinLnBrk="0" hangingPunct="1">
        <a:lnSpc>
          <a:spcPct val="90000"/>
        </a:lnSpc>
        <a:spcBef>
          <a:spcPct val="0"/>
        </a:spcBef>
        <a:buNone/>
        <a:defRPr sz="4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5900" indent="-215900" algn="l" defTabSz="863600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8335" indent="-215900" algn="l" defTabSz="863600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080135" indent="-215900" algn="l" defTabSz="863600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511935" indent="-215900" algn="l" defTabSz="863600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944370" indent="-215900" algn="l" defTabSz="863600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376170" indent="-215900" algn="l" defTabSz="863600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808605" indent="-215900" algn="l" defTabSz="863600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240405" indent="-215900" algn="l" defTabSz="863600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672205" indent="-215900" algn="l" defTabSz="863600" rtl="0" eaLnBrk="1" latinLnBrk="0" hangingPunct="1">
        <a:lnSpc>
          <a:spcPct val="90000"/>
        </a:lnSpc>
        <a:spcBef>
          <a:spcPts val="47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3600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31800" algn="l" defTabSz="863600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64235" algn="l" defTabSz="863600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296035" algn="l" defTabSz="863600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28470" algn="l" defTabSz="863600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60270" algn="l" defTabSz="863600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592070" algn="l" defTabSz="863600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024505" algn="l" defTabSz="863600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456305" algn="l" defTabSz="863600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5.emf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24395" y="0"/>
            <a:ext cx="11646897" cy="7000882"/>
            <a:chOff x="24395" y="0"/>
            <a:chExt cx="11646897" cy="7000882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395" y="0"/>
              <a:ext cx="11473284" cy="6480175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22875" y="3703886"/>
              <a:ext cx="4748417" cy="3296996"/>
            </a:xfrm>
            <a:prstGeom prst="rect">
              <a:avLst/>
            </a:prstGeom>
          </p:spPr>
        </p:pic>
      </p:grpSp>
      <p:grpSp>
        <p:nvGrpSpPr>
          <p:cNvPr id="6" name="组合 5"/>
          <p:cNvGrpSpPr/>
          <p:nvPr/>
        </p:nvGrpSpPr>
        <p:grpSpPr>
          <a:xfrm>
            <a:off x="469265" y="431165"/>
            <a:ext cx="3830955" cy="940751"/>
            <a:chOff x="644144" y="801452"/>
            <a:chExt cx="4600955" cy="1249853"/>
          </a:xfrm>
        </p:grpSpPr>
        <p:sp>
          <p:nvSpPr>
            <p:cNvPr id="7" name="TextBox 6"/>
            <p:cNvSpPr txBox="1"/>
            <p:nvPr/>
          </p:nvSpPr>
          <p:spPr>
            <a:xfrm>
              <a:off x="644144" y="1623579"/>
              <a:ext cx="4600955" cy="4277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zh-CN" sz="15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连接高校和企业</a:t>
              </a:r>
              <a:r>
                <a:rPr lang="en-US" altLang="zh-CN" sz="15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 </a:t>
              </a:r>
              <a:r>
                <a:rPr lang="zh-CN" altLang="en-US" sz="15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助力职业教育升级</a:t>
              </a:r>
            </a:p>
          </p:txBody>
        </p:sp>
        <p:pic>
          <p:nvPicPr>
            <p:cNvPr id="4" name="图片 3" descr="/Users/song/Desktop/蓝桥行政/04-国信蓝桥北京/03-行政类文件/07-蓝桥logo/CC蓝桥云课..pngCC蓝桥云课.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955298" y="801452"/>
              <a:ext cx="3906198" cy="716252"/>
            </a:xfrm>
            <a:prstGeom prst="rect">
              <a:avLst/>
            </a:prstGeom>
          </p:spPr>
        </p:pic>
        <p:cxnSp>
          <p:nvCxnSpPr>
            <p:cNvPr id="5" name="直接连接符 4"/>
            <p:cNvCxnSpPr/>
            <p:nvPr/>
          </p:nvCxnSpPr>
          <p:spPr>
            <a:xfrm>
              <a:off x="723901" y="1634248"/>
              <a:ext cx="43688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1440259" y="1839465"/>
            <a:ext cx="8641556" cy="2256061"/>
          </a:xfrm>
        </p:spPr>
        <p:txBody>
          <a:bodyPr>
            <a:normAutofit fontScale="90000"/>
          </a:bodyPr>
          <a:lstStyle/>
          <a:p>
            <a:r>
              <a:rPr lang="zh-CN" altLang="en-US" sz="6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蓝桥杯省赛无忧班（</a:t>
            </a:r>
            <a:r>
              <a:rPr lang="en-US" altLang="zh-CN" sz="6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6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组）</a:t>
            </a:r>
            <a:br>
              <a:rPr lang="zh-CN" altLang="en-US" sz="6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6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6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6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期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1440259" y="4171435"/>
            <a:ext cx="8641556" cy="1564542"/>
          </a:xfrm>
        </p:spPr>
        <p:txBody>
          <a:bodyPr/>
          <a:lstStyle/>
          <a:p>
            <a:r>
              <a:rPr lang="zh-CN" altLang="en-US" sz="489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学长带练第</a:t>
            </a:r>
            <a:r>
              <a:rPr lang="en-US" altLang="zh-CN" sz="489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3</a:t>
            </a:r>
            <a:r>
              <a:rPr lang="zh-CN" altLang="en-US" sz="489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rPr>
              <a:t>次直播</a:t>
            </a:r>
            <a:endParaRPr lang="zh-CN" altLang="en-US" sz="489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86568" y="515214"/>
            <a:ext cx="678391" cy="733708"/>
            <a:chOff x="863644" y="1919345"/>
            <a:chExt cx="2796141" cy="2790850"/>
          </a:xfrm>
        </p:grpSpPr>
        <p:sp>
          <p:nvSpPr>
            <p:cNvPr id="6" name="圆角矩形 5"/>
            <p:cNvSpPr/>
            <p:nvPr/>
          </p:nvSpPr>
          <p:spPr>
            <a:xfrm>
              <a:off x="920750" y="1992801"/>
              <a:ext cx="2555875" cy="2417445"/>
            </a:xfrm>
            <a:prstGeom prst="roundRect">
              <a:avLst>
                <a:gd name="adj" fmla="val 8846"/>
              </a:avLst>
            </a:prstGeom>
            <a:solidFill>
              <a:srgbClr val="2979EA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63644" y="1919345"/>
              <a:ext cx="2796141" cy="27908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800" b="1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3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275716" y="490375"/>
            <a:ext cx="6765863" cy="776676"/>
          </a:xfrm>
        </p:spPr>
        <p:txBody>
          <a:bodyPr>
            <a:normAutofit/>
          </a:bodyPr>
          <a:lstStyle/>
          <a:p>
            <a:r>
              <a:rPr lang="zh-CN" altLang="en-US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宝藏序列</a:t>
            </a:r>
            <a:r>
              <a:rPr lang="en-US" altLang="zh-CN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II</a:t>
            </a:r>
            <a:endParaRPr lang="zh-CN" altLang="en-US" sz="3000" dirty="0">
              <a:solidFill>
                <a:schemeClr val="tx1">
                  <a:lumMod val="75000"/>
                  <a:lumOff val="25000"/>
                </a:schemeClr>
              </a:solidFill>
              <a:latin typeface="思源黑體 Heavy" panose="020B0A00000000000000" pitchFamily="34" charset="-128"/>
              <a:ea typeface="思源黑體 Heavy" panose="020B0A00000000000000" pitchFamily="34" charset="-128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5E61523-F9B7-E296-00E6-6336F7B3F0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649" y="1410763"/>
            <a:ext cx="7724775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666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86568" y="515214"/>
            <a:ext cx="678391" cy="733708"/>
            <a:chOff x="863644" y="1919345"/>
            <a:chExt cx="2796141" cy="2790850"/>
          </a:xfrm>
        </p:grpSpPr>
        <p:sp>
          <p:nvSpPr>
            <p:cNvPr id="6" name="圆角矩形 5"/>
            <p:cNvSpPr/>
            <p:nvPr/>
          </p:nvSpPr>
          <p:spPr>
            <a:xfrm>
              <a:off x="920750" y="1992801"/>
              <a:ext cx="2555875" cy="2417445"/>
            </a:xfrm>
            <a:prstGeom prst="roundRect">
              <a:avLst>
                <a:gd name="adj" fmla="val 8846"/>
              </a:avLst>
            </a:prstGeom>
            <a:solidFill>
              <a:srgbClr val="2979EA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63644" y="1919345"/>
              <a:ext cx="2796141" cy="27908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800" b="1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3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275716" y="490375"/>
            <a:ext cx="6765863" cy="776676"/>
          </a:xfrm>
        </p:spPr>
        <p:txBody>
          <a:bodyPr>
            <a:normAutofit/>
          </a:bodyPr>
          <a:lstStyle/>
          <a:p>
            <a:r>
              <a:rPr lang="zh-CN" altLang="en-US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分糖果</a:t>
            </a:r>
          </a:p>
        </p:txBody>
      </p:sp>
    </p:spTree>
    <p:extLst>
      <p:ext uri="{BB962C8B-B14F-4D97-AF65-F5344CB8AC3E}">
        <p14:creationId xmlns:p14="http://schemas.microsoft.com/office/powerpoint/2010/main" val="38567801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86568" y="515214"/>
            <a:ext cx="678391" cy="733708"/>
            <a:chOff x="863644" y="1919345"/>
            <a:chExt cx="2796141" cy="2790850"/>
          </a:xfrm>
        </p:grpSpPr>
        <p:sp>
          <p:nvSpPr>
            <p:cNvPr id="6" name="圆角矩形 5"/>
            <p:cNvSpPr/>
            <p:nvPr/>
          </p:nvSpPr>
          <p:spPr>
            <a:xfrm>
              <a:off x="920750" y="1992801"/>
              <a:ext cx="2555875" cy="2417445"/>
            </a:xfrm>
            <a:prstGeom prst="roundRect">
              <a:avLst>
                <a:gd name="adj" fmla="val 8846"/>
              </a:avLst>
            </a:prstGeom>
            <a:solidFill>
              <a:srgbClr val="2979EA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63644" y="1919345"/>
              <a:ext cx="2796141" cy="27908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800" b="1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3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275716" y="490375"/>
            <a:ext cx="6765863" cy="776676"/>
          </a:xfrm>
        </p:spPr>
        <p:txBody>
          <a:bodyPr>
            <a:normAutofit/>
          </a:bodyPr>
          <a:lstStyle/>
          <a:p>
            <a:r>
              <a:rPr lang="zh-CN" altLang="en-US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分糖果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37E6675-38B9-5520-9522-38C30D3098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01" b="30100"/>
          <a:stretch/>
        </p:blipFill>
        <p:spPr>
          <a:xfrm>
            <a:off x="427845" y="1416703"/>
            <a:ext cx="10494621" cy="4573098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7AA02EF-63E3-536B-B998-041CC00CBD47}"/>
              </a:ext>
            </a:extLst>
          </p:cNvPr>
          <p:cNvSpPr txBox="1"/>
          <p:nvPr/>
        </p:nvSpPr>
        <p:spPr>
          <a:xfrm>
            <a:off x="599609" y="5591707"/>
            <a:ext cx="402674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小</a:t>
            </a:r>
          </a:p>
        </p:txBody>
      </p:sp>
    </p:spTree>
    <p:extLst>
      <p:ext uri="{BB962C8B-B14F-4D97-AF65-F5344CB8AC3E}">
        <p14:creationId xmlns:p14="http://schemas.microsoft.com/office/powerpoint/2010/main" val="10964705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86568" y="515214"/>
            <a:ext cx="678391" cy="733708"/>
            <a:chOff x="863644" y="1919345"/>
            <a:chExt cx="2796141" cy="2790850"/>
          </a:xfrm>
        </p:grpSpPr>
        <p:sp>
          <p:nvSpPr>
            <p:cNvPr id="6" name="圆角矩形 5"/>
            <p:cNvSpPr/>
            <p:nvPr/>
          </p:nvSpPr>
          <p:spPr>
            <a:xfrm>
              <a:off x="920750" y="1992801"/>
              <a:ext cx="2555875" cy="2417445"/>
            </a:xfrm>
            <a:prstGeom prst="roundRect">
              <a:avLst>
                <a:gd name="adj" fmla="val 8846"/>
              </a:avLst>
            </a:prstGeom>
            <a:solidFill>
              <a:srgbClr val="2979EA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63644" y="1919345"/>
              <a:ext cx="2796141" cy="27908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800" b="1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3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275716" y="490375"/>
            <a:ext cx="6765863" cy="776676"/>
          </a:xfrm>
        </p:spPr>
        <p:txBody>
          <a:bodyPr>
            <a:normAutofit/>
          </a:bodyPr>
          <a:lstStyle/>
          <a:p>
            <a:r>
              <a:rPr lang="zh-CN" altLang="en-US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⼩蓝的零花钱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D9028C3-0987-B668-FE0B-67C1A539D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23" y="1286362"/>
            <a:ext cx="5182049" cy="32921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0310D9C-B437-4EF5-F12F-7BF78CB98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8689" y="878713"/>
            <a:ext cx="5334462" cy="534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985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86568" y="515214"/>
            <a:ext cx="678391" cy="733708"/>
            <a:chOff x="863644" y="1919345"/>
            <a:chExt cx="2796141" cy="2790850"/>
          </a:xfrm>
        </p:grpSpPr>
        <p:sp>
          <p:nvSpPr>
            <p:cNvPr id="6" name="圆角矩形 5"/>
            <p:cNvSpPr/>
            <p:nvPr/>
          </p:nvSpPr>
          <p:spPr>
            <a:xfrm>
              <a:off x="920750" y="1992801"/>
              <a:ext cx="2555875" cy="2417445"/>
            </a:xfrm>
            <a:prstGeom prst="roundRect">
              <a:avLst>
                <a:gd name="adj" fmla="val 8846"/>
              </a:avLst>
            </a:prstGeom>
            <a:solidFill>
              <a:srgbClr val="2979EA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63644" y="1919345"/>
              <a:ext cx="2796141" cy="27908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800" b="1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3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275716" y="490375"/>
            <a:ext cx="6765863" cy="776676"/>
          </a:xfrm>
        </p:spPr>
        <p:txBody>
          <a:bodyPr>
            <a:normAutofit/>
          </a:bodyPr>
          <a:lstStyle/>
          <a:p>
            <a:r>
              <a:rPr lang="zh-CN" altLang="en-US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⼩蓝的零花钱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68AFC05-9CF6-F595-928C-AEBD0398F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23" y="1248922"/>
            <a:ext cx="10112616" cy="416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3159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86568" y="515214"/>
            <a:ext cx="678391" cy="733708"/>
            <a:chOff x="863644" y="1919345"/>
            <a:chExt cx="2796141" cy="2790850"/>
          </a:xfrm>
        </p:grpSpPr>
        <p:sp>
          <p:nvSpPr>
            <p:cNvPr id="6" name="圆角矩形 5"/>
            <p:cNvSpPr/>
            <p:nvPr/>
          </p:nvSpPr>
          <p:spPr>
            <a:xfrm>
              <a:off x="920750" y="1992801"/>
              <a:ext cx="2555875" cy="2417445"/>
            </a:xfrm>
            <a:prstGeom prst="roundRect">
              <a:avLst>
                <a:gd name="adj" fmla="val 8846"/>
              </a:avLst>
            </a:prstGeom>
            <a:solidFill>
              <a:srgbClr val="2979EA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63644" y="1919345"/>
              <a:ext cx="2796141" cy="27908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800" b="1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3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275716" y="490375"/>
            <a:ext cx="6765863" cy="776676"/>
          </a:xfrm>
        </p:spPr>
        <p:txBody>
          <a:bodyPr>
            <a:normAutofit/>
          </a:bodyPr>
          <a:lstStyle/>
          <a:p>
            <a:r>
              <a:rPr lang="zh-CN" altLang="en-US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第</a:t>
            </a:r>
            <a:r>
              <a:rPr lang="en-US" altLang="zh-CN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K</a:t>
            </a:r>
            <a:r>
              <a:rPr lang="zh-CN" altLang="en-US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个数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62AD94D-BD78-BE91-7E17-F9178EC84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568" y="1248922"/>
            <a:ext cx="4595258" cy="417612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99925DE-0AAC-4A82-2F61-15C4AA6309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1265" y="1267051"/>
            <a:ext cx="4595258" cy="2088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2078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86568" y="515214"/>
            <a:ext cx="678391" cy="733708"/>
            <a:chOff x="863644" y="1919345"/>
            <a:chExt cx="2796141" cy="2790850"/>
          </a:xfrm>
        </p:grpSpPr>
        <p:sp>
          <p:nvSpPr>
            <p:cNvPr id="6" name="圆角矩形 5"/>
            <p:cNvSpPr/>
            <p:nvPr/>
          </p:nvSpPr>
          <p:spPr>
            <a:xfrm>
              <a:off x="920750" y="1992801"/>
              <a:ext cx="2555875" cy="2417445"/>
            </a:xfrm>
            <a:prstGeom prst="roundRect">
              <a:avLst>
                <a:gd name="adj" fmla="val 8846"/>
              </a:avLst>
            </a:prstGeom>
            <a:solidFill>
              <a:srgbClr val="2979EA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63644" y="1919345"/>
              <a:ext cx="2796141" cy="27908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800" b="1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3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275716" y="490375"/>
            <a:ext cx="6765863" cy="776676"/>
          </a:xfrm>
        </p:spPr>
        <p:txBody>
          <a:bodyPr>
            <a:normAutofit/>
          </a:bodyPr>
          <a:lstStyle/>
          <a:p>
            <a:r>
              <a:rPr lang="zh-CN" altLang="en-US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输入标题文本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3D40509-8B51-A7FC-1F6F-597611D536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23" y="1248922"/>
            <a:ext cx="10364098" cy="496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988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86568" y="515214"/>
            <a:ext cx="678391" cy="733708"/>
            <a:chOff x="863644" y="1919345"/>
            <a:chExt cx="2796141" cy="2790850"/>
          </a:xfrm>
        </p:grpSpPr>
        <p:sp>
          <p:nvSpPr>
            <p:cNvPr id="6" name="圆角矩形 5"/>
            <p:cNvSpPr/>
            <p:nvPr/>
          </p:nvSpPr>
          <p:spPr>
            <a:xfrm>
              <a:off x="920750" y="1992801"/>
              <a:ext cx="2555875" cy="2417445"/>
            </a:xfrm>
            <a:prstGeom prst="roundRect">
              <a:avLst>
                <a:gd name="adj" fmla="val 8846"/>
              </a:avLst>
            </a:prstGeom>
            <a:solidFill>
              <a:srgbClr val="2979EA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63644" y="1919345"/>
              <a:ext cx="2796141" cy="27908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800" b="1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3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275716" y="490375"/>
            <a:ext cx="6765863" cy="776676"/>
          </a:xfrm>
        </p:spPr>
        <p:txBody>
          <a:bodyPr>
            <a:normAutofit/>
          </a:bodyPr>
          <a:lstStyle/>
          <a:p>
            <a:r>
              <a:rPr lang="zh-CN" altLang="en-US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希尔排序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BE0E677-68B9-18F8-CCCC-177712871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3933" y="1052472"/>
            <a:ext cx="8634208" cy="511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4206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86568" y="515214"/>
            <a:ext cx="678391" cy="733708"/>
            <a:chOff x="863644" y="1919345"/>
            <a:chExt cx="2796141" cy="2790850"/>
          </a:xfrm>
        </p:grpSpPr>
        <p:sp>
          <p:nvSpPr>
            <p:cNvPr id="6" name="圆角矩形 5"/>
            <p:cNvSpPr/>
            <p:nvPr/>
          </p:nvSpPr>
          <p:spPr>
            <a:xfrm>
              <a:off x="920750" y="1992801"/>
              <a:ext cx="2555875" cy="2417445"/>
            </a:xfrm>
            <a:prstGeom prst="roundRect">
              <a:avLst>
                <a:gd name="adj" fmla="val 8846"/>
              </a:avLst>
            </a:prstGeom>
            <a:solidFill>
              <a:srgbClr val="2979EA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63644" y="1919345"/>
              <a:ext cx="2796141" cy="27908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800" b="1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3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275716" y="490375"/>
            <a:ext cx="6765863" cy="776676"/>
          </a:xfrm>
        </p:spPr>
        <p:txBody>
          <a:bodyPr>
            <a:normAutofit/>
          </a:bodyPr>
          <a:lstStyle/>
          <a:p>
            <a:r>
              <a:rPr lang="zh-CN" altLang="en-US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输入标题文本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20D2CAC-7085-9783-9DFF-5975DCCD7A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195" y="1267051"/>
            <a:ext cx="6334125" cy="276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4506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86568" y="515214"/>
            <a:ext cx="678391" cy="733708"/>
            <a:chOff x="863644" y="1919345"/>
            <a:chExt cx="2796141" cy="2790850"/>
          </a:xfrm>
        </p:grpSpPr>
        <p:sp>
          <p:nvSpPr>
            <p:cNvPr id="6" name="圆角矩形 5"/>
            <p:cNvSpPr/>
            <p:nvPr/>
          </p:nvSpPr>
          <p:spPr>
            <a:xfrm>
              <a:off x="920750" y="1992801"/>
              <a:ext cx="2555875" cy="2417445"/>
            </a:xfrm>
            <a:prstGeom prst="roundRect">
              <a:avLst>
                <a:gd name="adj" fmla="val 8846"/>
              </a:avLst>
            </a:prstGeom>
            <a:solidFill>
              <a:srgbClr val="2979EA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63644" y="1919345"/>
              <a:ext cx="2796141" cy="27908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800" b="1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3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275716" y="490375"/>
            <a:ext cx="6765863" cy="776676"/>
          </a:xfrm>
        </p:spPr>
        <p:txBody>
          <a:bodyPr>
            <a:normAutofit/>
          </a:bodyPr>
          <a:lstStyle/>
          <a:p>
            <a:r>
              <a:rPr lang="zh-CN" altLang="en-US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输入标题文本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41FDBA3-9007-7F44-43D5-908B0CB82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163" y="852295"/>
            <a:ext cx="8085521" cy="5502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191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矩形 68"/>
          <p:cNvSpPr/>
          <p:nvPr/>
        </p:nvSpPr>
        <p:spPr>
          <a:xfrm>
            <a:off x="5011467" y="1912793"/>
            <a:ext cx="5789055" cy="6153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200000"/>
              </a:lnSpc>
              <a:spcAft>
                <a:spcPts val="300"/>
              </a:spcAft>
            </a:pP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/>
          <a:srcRect l="5124" t="28622" r="3501" b="28622"/>
          <a:stretch>
            <a:fillRect/>
          </a:stretch>
        </p:blipFill>
        <p:spPr>
          <a:xfrm>
            <a:off x="0" y="0"/>
            <a:ext cx="3539067" cy="6480176"/>
          </a:xfrm>
          <a:prstGeom prst="rect">
            <a:avLst/>
          </a:prstGeom>
          <a:solidFill>
            <a:srgbClr val="277AED"/>
          </a:solidFill>
        </p:spPr>
      </p:pic>
      <p:sp>
        <p:nvSpPr>
          <p:cNvPr id="21" name="文本框 20"/>
          <p:cNvSpPr txBox="1"/>
          <p:nvPr/>
        </p:nvSpPr>
        <p:spPr>
          <a:xfrm>
            <a:off x="625677" y="2336556"/>
            <a:ext cx="2236511" cy="1323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dirty="0">
                <a:solidFill>
                  <a:schemeClr val="bg1"/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  <a:cs typeface="+mn-ea"/>
                <a:sym typeface="+mn-lt"/>
              </a:rPr>
              <a:t>目录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744851" y="3645132"/>
            <a:ext cx="2044791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300" dirty="0">
                <a:solidFill>
                  <a:schemeClr val="bg1"/>
                </a:solidFill>
                <a:cs typeface="+mn-ea"/>
                <a:sym typeface="+mn-lt"/>
              </a:rPr>
              <a:t>CONTENTS</a:t>
            </a:r>
            <a:endParaRPr lang="zh-CN" altLang="en-US" sz="3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4283918" y="1524866"/>
            <a:ext cx="711200" cy="711200"/>
          </a:xfrm>
          <a:prstGeom prst="ellipse">
            <a:avLst/>
          </a:prstGeom>
          <a:gradFill flip="none" rotWithShape="1">
            <a:gsLst>
              <a:gs pos="0">
                <a:srgbClr val="2E7EEE"/>
              </a:gs>
              <a:gs pos="70000">
                <a:srgbClr val="2578ED"/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>
            <a:outerShdw blurRad="749300" dist="38100" dir="2700000" algn="tl" rotWithShape="0">
              <a:prstClr val="black">
                <a:alpha val="0"/>
              </a:prstClr>
            </a:outerShdw>
          </a:effectLst>
        </p:spPr>
        <p:txBody>
          <a:bodyPr lIns="0" tIns="0" rIns="0" bIns="90000" rtlCol="0" anchor="ctr" anchorCtr="0"/>
          <a:lstStyle/>
          <a:p>
            <a:pPr algn="ctr"/>
            <a:r>
              <a:rPr lang="en-US" altLang="zh-CN" sz="2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1</a:t>
            </a:r>
            <a:endParaRPr lang="zh-CN" altLang="en-US" sz="2800" b="1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26" name="矩形: 圆角 28"/>
          <p:cNvSpPr/>
          <p:nvPr/>
        </p:nvSpPr>
        <p:spPr>
          <a:xfrm>
            <a:off x="5320348" y="1524866"/>
            <a:ext cx="4973579" cy="7112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749300" dist="38100" dir="2700000" algn="tl" rotWithShape="0">
              <a:prstClr val="black">
                <a:alpha val="0"/>
              </a:prstClr>
            </a:outerShdw>
          </a:effectLst>
        </p:spPr>
        <p:txBody>
          <a:bodyPr lIns="0" tIns="0" rIns="0" bIns="0" rtlCol="0" anchor="ctr" anchorCtr="0"/>
          <a:lstStyle/>
          <a:p>
            <a:pPr algn="ctr"/>
            <a:r>
              <a:rPr lang="zh-CN" altLang="en-US" sz="2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题目讲解</a:t>
            </a:r>
          </a:p>
        </p:txBody>
      </p:sp>
      <p:sp>
        <p:nvSpPr>
          <p:cNvPr id="27" name="椭圆 26"/>
          <p:cNvSpPr/>
          <p:nvPr/>
        </p:nvSpPr>
        <p:spPr>
          <a:xfrm>
            <a:off x="4283918" y="2546005"/>
            <a:ext cx="711200" cy="711200"/>
          </a:xfrm>
          <a:prstGeom prst="ellipse">
            <a:avLst/>
          </a:prstGeom>
          <a:gradFill flip="none" rotWithShape="1">
            <a:gsLst>
              <a:gs pos="0">
                <a:srgbClr val="2578ED"/>
              </a:gs>
              <a:gs pos="70000">
                <a:srgbClr val="2578ED"/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>
            <a:outerShdw blurRad="749300" dist="38100" dir="2700000" algn="tl" rotWithShape="0">
              <a:prstClr val="black">
                <a:alpha val="0"/>
              </a:prstClr>
            </a:outerShdw>
          </a:effectLst>
        </p:spPr>
        <p:txBody>
          <a:bodyPr lIns="0" tIns="0" rIns="0" bIns="90000" rtlCol="0" anchor="ctr" anchorCtr="0"/>
          <a:lstStyle/>
          <a:p>
            <a:pPr algn="ctr"/>
            <a:r>
              <a:rPr lang="en-US" altLang="zh-CN" sz="2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2</a:t>
            </a:r>
            <a:endParaRPr lang="zh-CN" altLang="en-US" sz="2800" b="1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28" name="矩形: 圆角 28"/>
          <p:cNvSpPr/>
          <p:nvPr/>
        </p:nvSpPr>
        <p:spPr>
          <a:xfrm>
            <a:off x="5320348" y="2546005"/>
            <a:ext cx="4973579" cy="7112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749300" dist="38100" dir="2700000" algn="tl" rotWithShape="0">
              <a:prstClr val="black">
                <a:alpha val="0"/>
              </a:prstClr>
            </a:outerShdw>
          </a:effectLst>
        </p:spPr>
        <p:txBody>
          <a:bodyPr lIns="0" tIns="0" rIns="0" bIns="0" rtlCol="0" anchor="ctr" anchorCtr="0"/>
          <a:lstStyle/>
          <a:p>
            <a:pPr algn="ctr"/>
            <a:r>
              <a:rPr lang="zh-CN" altLang="en-US" sz="2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课后答疑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  <p:bldP spid="24" grpId="0" animBg="1"/>
      <p:bldP spid="26" grpId="0" animBg="1"/>
      <p:bldP spid="27" grpId="0" animBg="1"/>
      <p:bldP spid="2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4395" y="0"/>
            <a:ext cx="11646897" cy="7000882"/>
            <a:chOff x="24395" y="0"/>
            <a:chExt cx="11646897" cy="7000882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395" y="0"/>
              <a:ext cx="11473284" cy="6480175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22875" y="3703886"/>
              <a:ext cx="4748417" cy="3296996"/>
            </a:xfrm>
            <a:prstGeom prst="rect">
              <a:avLst/>
            </a:prstGeom>
          </p:spPr>
        </p:pic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45786" y="2443285"/>
            <a:ext cx="2974580" cy="1119054"/>
          </a:xfrm>
          <a:prstGeom prst="rect">
            <a:avLst/>
          </a:prstGeom>
        </p:spPr>
      </p:pic>
      <p:pic>
        <p:nvPicPr>
          <p:cNvPr id="8" name="图片 7" descr="/Users/song/Desktop/蓝桥行政/04-国信蓝桥北京/03-行政类文件/07-蓝桥logo/CC蓝桥云课..pngCC蓝桥云课.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8699500" y="469887"/>
            <a:ext cx="2245995" cy="37232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5124" t="28622" r="3501" b="28622"/>
          <a:stretch>
            <a:fillRect/>
          </a:stretch>
        </p:blipFill>
        <p:spPr>
          <a:xfrm>
            <a:off x="0" y="0"/>
            <a:ext cx="3539067" cy="6480176"/>
          </a:xfrm>
          <a:prstGeom prst="rect">
            <a:avLst/>
          </a:prstGeom>
          <a:solidFill>
            <a:srgbClr val="277AED"/>
          </a:solidFill>
        </p:spPr>
      </p:pic>
      <p:grpSp>
        <p:nvGrpSpPr>
          <p:cNvPr id="5" name="组合 4"/>
          <p:cNvGrpSpPr/>
          <p:nvPr/>
        </p:nvGrpSpPr>
        <p:grpSpPr>
          <a:xfrm>
            <a:off x="916060" y="2148637"/>
            <a:ext cx="1656145" cy="1771021"/>
            <a:chOff x="920750" y="1677086"/>
            <a:chExt cx="2555875" cy="2733160"/>
          </a:xfrm>
        </p:grpSpPr>
        <p:sp>
          <p:nvSpPr>
            <p:cNvPr id="6" name="圆角矩形 5"/>
            <p:cNvSpPr/>
            <p:nvPr/>
          </p:nvSpPr>
          <p:spPr>
            <a:xfrm>
              <a:off x="920750" y="1992801"/>
              <a:ext cx="2555875" cy="2417445"/>
            </a:xfrm>
            <a:prstGeom prst="roundRect">
              <a:avLst>
                <a:gd name="adj" fmla="val 8846"/>
              </a:avLst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101877" y="1677086"/>
              <a:ext cx="2288817" cy="25174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0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100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101877" y="3613208"/>
              <a:ext cx="2294458" cy="7362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PART ONE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3902134" y="2510168"/>
            <a:ext cx="6765863" cy="1252534"/>
          </a:xfrm>
        </p:spPr>
        <p:txBody>
          <a:bodyPr>
            <a:normAutofit/>
          </a:bodyPr>
          <a:lstStyle/>
          <a:p>
            <a:r>
              <a:rPr lang="zh-CN" altLang="en-US" sz="45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题目讲解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86568" y="515214"/>
            <a:ext cx="678391" cy="733708"/>
            <a:chOff x="863644" y="1919345"/>
            <a:chExt cx="2796141" cy="2790850"/>
          </a:xfrm>
        </p:grpSpPr>
        <p:sp>
          <p:nvSpPr>
            <p:cNvPr id="6" name="圆角矩形 5"/>
            <p:cNvSpPr/>
            <p:nvPr/>
          </p:nvSpPr>
          <p:spPr>
            <a:xfrm>
              <a:off x="920750" y="1992801"/>
              <a:ext cx="2555875" cy="2417445"/>
            </a:xfrm>
            <a:prstGeom prst="roundRect">
              <a:avLst>
                <a:gd name="adj" fmla="val 8846"/>
              </a:avLst>
            </a:prstGeom>
            <a:solidFill>
              <a:srgbClr val="2979EA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63644" y="1919345"/>
              <a:ext cx="2796141" cy="27908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800" b="1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3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275716" y="490375"/>
            <a:ext cx="6765863" cy="776676"/>
          </a:xfrm>
        </p:spPr>
        <p:txBody>
          <a:bodyPr>
            <a:normAutofit/>
          </a:bodyPr>
          <a:lstStyle/>
          <a:p>
            <a:r>
              <a:rPr lang="zh-CN" altLang="en-US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宝藏序列</a:t>
            </a:r>
            <a:r>
              <a:rPr lang="en-US" altLang="zh-CN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I</a:t>
            </a:r>
            <a:endParaRPr lang="zh-CN" altLang="en-US" sz="3000" dirty="0">
              <a:solidFill>
                <a:schemeClr val="tx1">
                  <a:lumMod val="75000"/>
                  <a:lumOff val="25000"/>
                </a:schemeClr>
              </a:solidFill>
              <a:latin typeface="思源黑體 Heavy" panose="020B0A00000000000000" pitchFamily="34" charset="-128"/>
              <a:ea typeface="思源黑體 Heavy" panose="020B0A00000000000000" pitchFamily="34" charset="-128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0439247-20EB-1A1D-397E-CF51B7988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530" y="1286362"/>
            <a:ext cx="5456393" cy="208806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463D08E-5988-43E1-D0BA-136554669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081" y="3314410"/>
            <a:ext cx="5326842" cy="297205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B6869C2-FB0C-812D-7371-0FF8E381E4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9923" y="1248922"/>
            <a:ext cx="5387807" cy="233954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86568" y="515214"/>
            <a:ext cx="678391" cy="733708"/>
            <a:chOff x="863644" y="1919345"/>
            <a:chExt cx="2796141" cy="2790850"/>
          </a:xfrm>
        </p:grpSpPr>
        <p:sp>
          <p:nvSpPr>
            <p:cNvPr id="6" name="圆角矩形 5"/>
            <p:cNvSpPr/>
            <p:nvPr/>
          </p:nvSpPr>
          <p:spPr>
            <a:xfrm>
              <a:off x="920750" y="1992801"/>
              <a:ext cx="2555875" cy="2417445"/>
            </a:xfrm>
            <a:prstGeom prst="roundRect">
              <a:avLst>
                <a:gd name="adj" fmla="val 8846"/>
              </a:avLst>
            </a:prstGeom>
            <a:solidFill>
              <a:srgbClr val="2979EA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63644" y="1919345"/>
              <a:ext cx="2796141" cy="27908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800" b="1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3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275716" y="490375"/>
            <a:ext cx="6765863" cy="776676"/>
          </a:xfrm>
        </p:spPr>
        <p:txBody>
          <a:bodyPr>
            <a:normAutofit/>
          </a:bodyPr>
          <a:lstStyle/>
          <a:p>
            <a:r>
              <a:rPr lang="zh-CN" altLang="en-US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宝藏序列</a:t>
            </a:r>
            <a:r>
              <a:rPr lang="en-US" altLang="zh-CN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I</a:t>
            </a:r>
            <a:endParaRPr lang="zh-CN" altLang="en-US" sz="3000" dirty="0">
              <a:solidFill>
                <a:schemeClr val="tx1">
                  <a:lumMod val="75000"/>
                  <a:lumOff val="25000"/>
                </a:schemeClr>
              </a:solidFill>
              <a:latin typeface="思源黑體 Heavy" panose="020B0A00000000000000" pitchFamily="34" charset="-128"/>
              <a:ea typeface="思源黑體 Heavy" panose="020B0A00000000000000" pitchFamily="34" charset="-128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49642DE-3D8D-6A73-BE67-FC851AD868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959" y="1342700"/>
            <a:ext cx="8939035" cy="421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336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86568" y="515214"/>
            <a:ext cx="678391" cy="733708"/>
            <a:chOff x="863644" y="1919345"/>
            <a:chExt cx="2796141" cy="2790850"/>
          </a:xfrm>
        </p:grpSpPr>
        <p:sp>
          <p:nvSpPr>
            <p:cNvPr id="6" name="圆角矩形 5"/>
            <p:cNvSpPr/>
            <p:nvPr/>
          </p:nvSpPr>
          <p:spPr>
            <a:xfrm>
              <a:off x="920750" y="1992801"/>
              <a:ext cx="2555875" cy="2417445"/>
            </a:xfrm>
            <a:prstGeom prst="roundRect">
              <a:avLst>
                <a:gd name="adj" fmla="val 8846"/>
              </a:avLst>
            </a:prstGeom>
            <a:solidFill>
              <a:srgbClr val="2979EA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63644" y="1919345"/>
              <a:ext cx="2796141" cy="27908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800" b="1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3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275716" y="490375"/>
            <a:ext cx="6765863" cy="776676"/>
          </a:xfrm>
        </p:spPr>
        <p:txBody>
          <a:bodyPr>
            <a:normAutofit/>
          </a:bodyPr>
          <a:lstStyle/>
          <a:p>
            <a:r>
              <a:rPr lang="zh-CN" altLang="en-US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宝藏序列</a:t>
            </a:r>
            <a:r>
              <a:rPr lang="en-US" altLang="zh-CN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I</a:t>
            </a:r>
            <a:endParaRPr lang="zh-CN" altLang="en-US" sz="3000" dirty="0">
              <a:solidFill>
                <a:schemeClr val="tx1">
                  <a:lumMod val="75000"/>
                  <a:lumOff val="25000"/>
                </a:schemeClr>
              </a:solidFill>
              <a:latin typeface="思源黑體 Heavy" panose="020B0A00000000000000" pitchFamily="34" charset="-128"/>
              <a:ea typeface="思源黑體 Heavy" panose="020B0A00000000000000" pitchFamily="34" charset="-128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BFA392A-AC0D-80DE-A6AC-F50A86DB36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212" y="1487619"/>
            <a:ext cx="7867650" cy="244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322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86568" y="515214"/>
            <a:ext cx="678391" cy="733708"/>
            <a:chOff x="863644" y="1919345"/>
            <a:chExt cx="2796141" cy="2790850"/>
          </a:xfrm>
        </p:grpSpPr>
        <p:sp>
          <p:nvSpPr>
            <p:cNvPr id="6" name="圆角矩形 5"/>
            <p:cNvSpPr/>
            <p:nvPr/>
          </p:nvSpPr>
          <p:spPr>
            <a:xfrm>
              <a:off x="920750" y="1992801"/>
              <a:ext cx="2555875" cy="2417445"/>
            </a:xfrm>
            <a:prstGeom prst="roundRect">
              <a:avLst>
                <a:gd name="adj" fmla="val 8846"/>
              </a:avLst>
            </a:prstGeom>
            <a:solidFill>
              <a:srgbClr val="2979EA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63644" y="1919345"/>
              <a:ext cx="2796141" cy="27908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800" b="1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3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275716" y="490375"/>
            <a:ext cx="6765863" cy="776676"/>
          </a:xfrm>
        </p:spPr>
        <p:txBody>
          <a:bodyPr>
            <a:normAutofit/>
          </a:bodyPr>
          <a:lstStyle/>
          <a:p>
            <a:r>
              <a:rPr lang="zh-CN" altLang="en-US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宝藏序列</a:t>
            </a:r>
            <a:r>
              <a:rPr lang="en-US" altLang="zh-CN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II</a:t>
            </a:r>
            <a:endParaRPr lang="zh-CN" altLang="en-US" sz="3000" dirty="0">
              <a:solidFill>
                <a:schemeClr val="tx1">
                  <a:lumMod val="75000"/>
                  <a:lumOff val="25000"/>
                </a:schemeClr>
              </a:solidFill>
              <a:latin typeface="思源黑體 Heavy" panose="020B0A00000000000000" pitchFamily="34" charset="-128"/>
              <a:ea typeface="思源黑體 Heavy" panose="020B0A00000000000000" pitchFamily="34" charset="-128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0439247-20EB-1A1D-397E-CF51B7988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530" y="1286362"/>
            <a:ext cx="5456393" cy="208806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B6869C2-FB0C-812D-7371-0FF8E381E4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9923" y="1248922"/>
            <a:ext cx="5387807" cy="233954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35BD461-6B4D-F23B-1A19-B845F0F2EB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264" y="3411863"/>
            <a:ext cx="5227773" cy="291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544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86568" y="515214"/>
            <a:ext cx="678391" cy="733708"/>
            <a:chOff x="863644" y="1919345"/>
            <a:chExt cx="2796141" cy="2790850"/>
          </a:xfrm>
        </p:grpSpPr>
        <p:sp>
          <p:nvSpPr>
            <p:cNvPr id="6" name="圆角矩形 5"/>
            <p:cNvSpPr/>
            <p:nvPr/>
          </p:nvSpPr>
          <p:spPr>
            <a:xfrm>
              <a:off x="920750" y="1992801"/>
              <a:ext cx="2555875" cy="2417445"/>
            </a:xfrm>
            <a:prstGeom prst="roundRect">
              <a:avLst>
                <a:gd name="adj" fmla="val 8846"/>
              </a:avLst>
            </a:prstGeom>
            <a:solidFill>
              <a:srgbClr val="2979EA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63644" y="1919345"/>
              <a:ext cx="2796141" cy="27908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800" b="1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3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275716" y="490375"/>
            <a:ext cx="6765863" cy="776676"/>
          </a:xfrm>
        </p:spPr>
        <p:txBody>
          <a:bodyPr>
            <a:normAutofit/>
          </a:bodyPr>
          <a:lstStyle/>
          <a:p>
            <a:r>
              <a:rPr lang="zh-CN" altLang="en-US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宝藏序列</a:t>
            </a:r>
            <a:r>
              <a:rPr lang="en-US" altLang="zh-CN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II</a:t>
            </a:r>
            <a:endParaRPr lang="zh-CN" altLang="en-US" sz="3000" dirty="0">
              <a:solidFill>
                <a:schemeClr val="tx1">
                  <a:lumMod val="75000"/>
                  <a:lumOff val="25000"/>
                </a:schemeClr>
              </a:solidFill>
              <a:latin typeface="思源黑體 Heavy" panose="020B0A00000000000000" pitchFamily="34" charset="-128"/>
              <a:ea typeface="思源黑體 Heavy" panose="020B0A00000000000000" pitchFamily="34" charset="-128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4837AA4-DDD6-072C-3CB8-5473DEA15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074" y="1170066"/>
            <a:ext cx="10447925" cy="5105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396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86568" y="515214"/>
            <a:ext cx="678391" cy="733708"/>
            <a:chOff x="863644" y="1919345"/>
            <a:chExt cx="2796141" cy="2790850"/>
          </a:xfrm>
        </p:grpSpPr>
        <p:sp>
          <p:nvSpPr>
            <p:cNvPr id="6" name="圆角矩形 5"/>
            <p:cNvSpPr/>
            <p:nvPr/>
          </p:nvSpPr>
          <p:spPr>
            <a:xfrm>
              <a:off x="920750" y="1992801"/>
              <a:ext cx="2555875" cy="2417445"/>
            </a:xfrm>
            <a:prstGeom prst="roundRect">
              <a:avLst>
                <a:gd name="adj" fmla="val 8846"/>
              </a:avLst>
            </a:prstGeom>
            <a:solidFill>
              <a:srgbClr val="2979EA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63644" y="1919345"/>
              <a:ext cx="2796141" cy="27908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800" b="1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3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275716" y="490375"/>
            <a:ext cx="6765863" cy="776676"/>
          </a:xfrm>
        </p:spPr>
        <p:txBody>
          <a:bodyPr>
            <a:normAutofit/>
          </a:bodyPr>
          <a:lstStyle/>
          <a:p>
            <a:r>
              <a:rPr lang="zh-CN" altLang="en-US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宝藏序列</a:t>
            </a:r>
            <a:r>
              <a:rPr lang="en-US" altLang="zh-CN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體 Heavy" panose="020B0A00000000000000" pitchFamily="34" charset="-128"/>
                <a:ea typeface="思源黑體 Heavy" panose="020B0A00000000000000" pitchFamily="34" charset="-128"/>
              </a:rPr>
              <a:t>II</a:t>
            </a:r>
            <a:endParaRPr lang="zh-CN" altLang="en-US" sz="3000" dirty="0">
              <a:solidFill>
                <a:schemeClr val="tx1">
                  <a:lumMod val="75000"/>
                  <a:lumOff val="25000"/>
                </a:schemeClr>
              </a:solidFill>
              <a:latin typeface="思源黑體 Heavy" panose="020B0A00000000000000" pitchFamily="34" charset="-128"/>
              <a:ea typeface="思源黑體 Heavy" panose="020B0A00000000000000" pitchFamily="34" charset="-128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E7099AE-9AA6-FDD2-56DF-17A28E4F83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090" y="1227043"/>
            <a:ext cx="7724775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669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110</Words>
  <Application>Microsoft Office PowerPoint</Application>
  <PresentationFormat>自定义</PresentationFormat>
  <Paragraphs>47</Paragraphs>
  <Slides>20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思源黑體 Heavy</vt:lpstr>
      <vt:lpstr>微软雅黑</vt:lpstr>
      <vt:lpstr>Arial</vt:lpstr>
      <vt:lpstr>Calibri</vt:lpstr>
      <vt:lpstr>Calibri Light</vt:lpstr>
      <vt:lpstr>Office 主题</vt:lpstr>
      <vt:lpstr>蓝桥杯省赛无忧班（Python组） 第4期</vt:lpstr>
      <vt:lpstr>PowerPoint 演示文稿</vt:lpstr>
      <vt:lpstr>题目讲解</vt:lpstr>
      <vt:lpstr>宝藏序列I</vt:lpstr>
      <vt:lpstr>宝藏序列I</vt:lpstr>
      <vt:lpstr>宝藏序列I</vt:lpstr>
      <vt:lpstr>宝藏序列II</vt:lpstr>
      <vt:lpstr>宝藏序列II</vt:lpstr>
      <vt:lpstr>宝藏序列II</vt:lpstr>
      <vt:lpstr>宝藏序列II</vt:lpstr>
      <vt:lpstr>分糖果</vt:lpstr>
      <vt:lpstr>分糖果</vt:lpstr>
      <vt:lpstr>⼩蓝的零花钱</vt:lpstr>
      <vt:lpstr>⼩蓝的零花钱</vt:lpstr>
      <vt:lpstr>第K个数</vt:lpstr>
      <vt:lpstr>输入标题文本</vt:lpstr>
      <vt:lpstr>希尔排序</vt:lpstr>
      <vt:lpstr>输入标题文本</vt:lpstr>
      <vt:lpstr>输入标题文本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子豪 毛</cp:lastModifiedBy>
  <cp:revision>313</cp:revision>
  <cp:lastPrinted>2022-11-04T08:15:05Z</cp:lastPrinted>
  <dcterms:created xsi:type="dcterms:W3CDTF">2022-11-04T08:15:05Z</dcterms:created>
  <dcterms:modified xsi:type="dcterms:W3CDTF">2024-01-17T11:29:39Z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2052-4.6.1.7467</vt:lpwstr>
  </property>
  <property fmtid="{D5CDD505-2E9C-101B-9397-08002B2CF9AE}" pid="3" name="ICV">
    <vt:lpwstr>813158972A53409F93263A18AF1ED3C2</vt:lpwstr>
  </property>
</Properties>
</file>

<file path=docProps/thumbnail.jpeg>
</file>